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6858000" cy="9144000" type="screen4x3"/>
  <p:notesSz cx="6858000" cy="994568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34" autoAdjust="0"/>
    <p:restoredTop sz="94660"/>
  </p:normalViewPr>
  <p:slideViewPr>
    <p:cSldViewPr>
      <p:cViewPr>
        <p:scale>
          <a:sx n="80" d="100"/>
          <a:sy n="80" d="100"/>
        </p:scale>
        <p:origin x="2549" y="-7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1714500" y="4165600"/>
            <a:ext cx="4629150" cy="2525816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714500" y="6671096"/>
            <a:ext cx="4629150" cy="18288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6716" y="1676588"/>
            <a:ext cx="3048000" cy="285750"/>
          </a:xfrm>
        </p:spPr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152" y="5687573"/>
            <a:ext cx="4876800" cy="288036"/>
          </a:xfrm>
        </p:spPr>
        <p:txBody>
          <a:bodyPr/>
          <a:lstStyle/>
          <a:p>
            <a:endParaRPr lang="es-ES"/>
          </a:p>
        </p:txBody>
      </p:sp>
      <p:sp>
        <p:nvSpPr>
          <p:cNvPr id="10" name="9 Rectángulo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6835392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982224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248156" y="7717536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428750" y="5994400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994158" y="6571603"/>
            <a:ext cx="457200" cy="690032"/>
          </a:xfrm>
        </p:spPr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257300" cy="7802033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5600700" cy="6498336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14500" y="3860800"/>
            <a:ext cx="4629150" cy="273812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14500" y="6680200"/>
            <a:ext cx="4629150" cy="18288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5692" y="1671701"/>
            <a:ext cx="3048000" cy="285750"/>
          </a:xfrm>
        </p:spPr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292" y="5683758"/>
            <a:ext cx="4876800" cy="288036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Rectángulo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993528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248156" y="7721600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409280" y="5973184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6823458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005462" y="6571603"/>
            <a:ext cx="457200" cy="690032"/>
          </a:xfrm>
        </p:spPr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3202686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5657850" cy="1524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342900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3278981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34290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325755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688658" y="4400550"/>
            <a:ext cx="8412480" cy="3429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109210" y="365760"/>
            <a:ext cx="1145286" cy="664464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228600" y="365760"/>
            <a:ext cx="4229100" cy="8436864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672370" y="4400550"/>
            <a:ext cx="8412480" cy="3429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4629150" cy="9144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74349" y="353060"/>
            <a:ext cx="1143000" cy="6608064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600700" cy="64983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5105400" y="1554482"/>
            <a:ext cx="2682240" cy="288036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26D09AF-BE0B-47E5-9E00-6E0C21D144C6}" type="datetimeFigureOut">
              <a:rPr lang="es-ES" smtClean="0"/>
              <a:t>12/06/2023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4309190" y="5089667"/>
            <a:ext cx="4267200" cy="27432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7150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096762" y="7645400"/>
            <a:ext cx="457200" cy="694944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03D649-171F-411C-8D94-1AA1166C9751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08888" y="7104642"/>
            <a:ext cx="4629150" cy="1368152"/>
          </a:xfrm>
        </p:spPr>
        <p:txBody>
          <a:bodyPr>
            <a:normAutofit fontScale="85000" lnSpcReduction="20000"/>
          </a:bodyPr>
          <a:lstStyle/>
          <a:p>
            <a:endParaRPr lang="es-ES" sz="1200" dirty="0"/>
          </a:p>
          <a:p>
            <a:pPr algn="ctr"/>
            <a:endParaRPr lang="es-ES" sz="1200" dirty="0"/>
          </a:p>
          <a:p>
            <a:pPr algn="ctr"/>
            <a:endParaRPr lang="es-ES" sz="1200" dirty="0"/>
          </a:p>
          <a:p>
            <a:pPr algn="ctr"/>
            <a:endParaRPr lang="es-ES" sz="1400" dirty="0"/>
          </a:p>
          <a:p>
            <a:pPr algn="ctr"/>
            <a:endParaRPr lang="es-ES" sz="1400" dirty="0"/>
          </a:p>
          <a:p>
            <a:pPr algn="ctr"/>
            <a:r>
              <a:rPr lang="es-ES" sz="1400" dirty="0"/>
              <a:t>          MAYO- 2023</a:t>
            </a:r>
          </a:p>
          <a:p>
            <a:endParaRPr lang="es-ES" dirty="0"/>
          </a:p>
        </p:txBody>
      </p:sp>
      <p:sp>
        <p:nvSpPr>
          <p:cNvPr id="9" name="Text Box 109"/>
          <p:cNvSpPr txBox="1">
            <a:spLocks noChangeArrowheads="1"/>
          </p:cNvSpPr>
          <p:nvPr/>
        </p:nvSpPr>
        <p:spPr bwMode="auto">
          <a:xfrm>
            <a:off x="1846232" y="1067062"/>
            <a:ext cx="39544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tabLst>
                <a:tab pos="2578100" algn="l"/>
                <a:tab pos="3232150" algn="l"/>
              </a:tabLst>
              <a:defRPr/>
            </a:pPr>
            <a:r>
              <a:rPr lang="es-ES" sz="1800" i="1" dirty="0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MUNICIPALIDAD DISTRITAL </a:t>
            </a:r>
          </a:p>
          <a:p>
            <a:pPr algn="ctr" eaLnBrk="1" hangingPunct="1">
              <a:tabLst>
                <a:tab pos="2578100" algn="l"/>
                <a:tab pos="3232150" algn="l"/>
              </a:tabLst>
              <a:defRPr/>
            </a:pPr>
            <a:r>
              <a:rPr lang="es-ES" sz="1800" i="1" dirty="0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DE SANTIAGO DE CAO</a:t>
            </a:r>
          </a:p>
        </p:txBody>
      </p:sp>
      <p:sp>
        <p:nvSpPr>
          <p:cNvPr id="10" name="Text Box 109"/>
          <p:cNvSpPr txBox="1">
            <a:spLocks noChangeArrowheads="1"/>
          </p:cNvSpPr>
          <p:nvPr/>
        </p:nvSpPr>
        <p:spPr bwMode="auto">
          <a:xfrm>
            <a:off x="1902634" y="1679336"/>
            <a:ext cx="3954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tabLst>
                <a:tab pos="2578100" algn="l"/>
                <a:tab pos="3232150" algn="l"/>
              </a:tabLst>
              <a:defRPr/>
            </a:pPr>
            <a:r>
              <a:rPr lang="es-ES" sz="16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charset="0"/>
                <a:cs typeface="Times New Roman" pitchFamily="18" charset="0"/>
              </a:rPr>
              <a:t>GERENCIA DE INFRAESTRUCTURA Y TRANSPORTES</a:t>
            </a:r>
          </a:p>
        </p:txBody>
      </p:sp>
      <p:sp>
        <p:nvSpPr>
          <p:cNvPr id="8" name="Rectángulo 2"/>
          <p:cNvSpPr>
            <a:spLocks noChangeArrowheads="1"/>
          </p:cNvSpPr>
          <p:nvPr/>
        </p:nvSpPr>
        <p:spPr bwMode="auto">
          <a:xfrm>
            <a:off x="1565290" y="8549697"/>
            <a:ext cx="5016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PE" sz="1100" dirty="0">
                <a:effectLst/>
                <a:latin typeface="Arial Black" panose="020B0A04020102020204" pitchFamily="34" charset="0"/>
              </a:rPr>
              <a:t>“</a:t>
            </a:r>
            <a:r>
              <a:rPr lang="es-MX" altLang="es-PE" sz="1100" dirty="0">
                <a:latin typeface="Arial Black" panose="020B0A04020102020204" pitchFamily="34" charset="0"/>
              </a:rPr>
              <a:t>UNA GESTION EFICIENTE Y TRANSPARENTE AL SERVICIO DEL PUEBLO</a:t>
            </a:r>
            <a:r>
              <a:rPr lang="es-MX" altLang="es-PE" sz="1100" dirty="0">
                <a:effectLst/>
                <a:latin typeface="Arial Black" panose="020B0A04020102020204" pitchFamily="34" charset="0"/>
              </a:rPr>
              <a:t>”</a:t>
            </a:r>
            <a:endParaRPr lang="es-ES" altLang="es-PE" sz="1100" dirty="0">
              <a:effectLst/>
              <a:latin typeface="Arial Black" panose="020B0A04020102020204" pitchFamily="34" charset="0"/>
            </a:endParaRPr>
          </a:p>
        </p:txBody>
      </p:sp>
      <p:sp>
        <p:nvSpPr>
          <p:cNvPr id="12" name="Rectángulo 11"/>
          <p:cNvSpPr>
            <a:spLocks noChangeArrowheads="1"/>
          </p:cNvSpPr>
          <p:nvPr/>
        </p:nvSpPr>
        <p:spPr bwMode="auto">
          <a:xfrm>
            <a:off x="1565290" y="7204518"/>
            <a:ext cx="2035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PE" sz="1600" dirty="0">
                <a:effectLst/>
                <a:cs typeface="Times New Roman" panose="02020603050405020304" pitchFamily="18" charset="0"/>
              </a:rPr>
              <a:t>PRESUPUESTO:</a:t>
            </a:r>
            <a:endParaRPr lang="es-PE" altLang="es-PE" sz="1600" dirty="0">
              <a:effectLst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es-ES" altLang="es-PE" sz="1600" dirty="0">
                <a:cs typeface="Times New Roman" panose="02020603050405020304" pitchFamily="18" charset="0"/>
              </a:rPr>
              <a:t>S/274,919.12</a:t>
            </a:r>
            <a:endParaRPr lang="es-ES" altLang="es-PE" sz="1600" dirty="0">
              <a:effectLst/>
              <a:cs typeface="Times New Roman" panose="02020603050405020304" pitchFamily="18" charset="0"/>
            </a:endParaRPr>
          </a:p>
        </p:txBody>
      </p:sp>
      <p:sp>
        <p:nvSpPr>
          <p:cNvPr id="13" name="Rectángulo 13"/>
          <p:cNvSpPr>
            <a:spLocks noChangeArrowheads="1"/>
          </p:cNvSpPr>
          <p:nvPr/>
        </p:nvSpPr>
        <p:spPr bwMode="auto">
          <a:xfrm>
            <a:off x="4561417" y="7142605"/>
            <a:ext cx="2005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PE" sz="1600" dirty="0">
                <a:solidFill>
                  <a:srgbClr val="0F1139"/>
                </a:solidFill>
                <a:effectLst/>
                <a:cs typeface="Times New Roman" panose="02020603050405020304" pitchFamily="18" charset="0"/>
              </a:rPr>
              <a:t>PLAZO:</a:t>
            </a:r>
            <a:endParaRPr lang="es-PE" altLang="es-PE" sz="1600" dirty="0">
              <a:solidFill>
                <a:schemeClr val="bg1"/>
              </a:solidFill>
              <a:effectLst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PE" sz="1600" dirty="0">
                <a:cs typeface="Times New Roman" panose="02020603050405020304" pitchFamily="18" charset="0"/>
              </a:rPr>
              <a:t>3</a:t>
            </a:r>
            <a:r>
              <a:rPr lang="es-ES" altLang="es-PE" sz="1600" dirty="0">
                <a:effectLst/>
                <a:cs typeface="Times New Roman" panose="02020603050405020304" pitchFamily="18" charset="0"/>
              </a:rPr>
              <a:t>0 DIAS</a:t>
            </a:r>
            <a:r>
              <a:rPr lang="es-ES" altLang="es-PE" sz="2400" dirty="0">
                <a:solidFill>
                  <a:srgbClr val="0F1139"/>
                </a:solidFill>
                <a:effectLst/>
                <a:cs typeface="Times New Roman" panose="02020603050405020304" pitchFamily="18" charset="0"/>
              </a:rPr>
              <a:t> </a:t>
            </a:r>
            <a:endParaRPr lang="es-PE" altLang="es-PE" sz="2400" dirty="0">
              <a:solidFill>
                <a:schemeClr val="bg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831624" y="5735077"/>
            <a:ext cx="47139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3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CONSTRUCCION DE VEREDA Y SARDINEL, ADQUISICION DE MOBILIARIO URBANO, EN EL(LA) CALLE REAL EN LA LOCALIDAD CARTAVIO, DISTRITO DE SANTIAGO DE CAO, PROVINCIA ASCOPE, DEPARTAMENTO LA LIBERTAD</a:t>
            </a:r>
            <a:endParaRPr lang="es-ES" sz="1300" b="1" cap="sm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171203" y="2411022"/>
            <a:ext cx="27920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300" b="1" u="sng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Expediente </a:t>
            </a:r>
            <a:r>
              <a:rPr lang="es-ES" sz="1300" b="1" u="sng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tecnico</a:t>
            </a:r>
            <a:endParaRPr lang="es-ES" sz="1300" b="1" u="sng" cap="sm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4D4CD39-7002-BDC1-51B3-6BF973F6B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39" y="2805018"/>
            <a:ext cx="4227298" cy="269582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1963A97-55E1-6BF6-3A20-1B9F46324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409" y="-5297"/>
            <a:ext cx="1204911" cy="11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335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1254</TotalTime>
  <Words>71</Words>
  <Application>Microsoft Office PowerPoint</Application>
  <PresentationFormat>Presentación en pantalla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Century Schoolbook</vt:lpstr>
      <vt:lpstr>Times New Roman</vt:lpstr>
      <vt:lpstr>Wingdings</vt:lpstr>
      <vt:lpstr>Wingdings 2</vt:lpstr>
      <vt:lpstr>Mirador</vt:lpstr>
      <vt:lpstr>Presentación de PowerPoint</vt:lpstr>
    </vt:vector>
  </TitlesOfParts>
  <Company>GRAU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MEJORAMIENTO DE LOS SERVICIOS EDUCATIVOS EN LA I. E. Nº 80142 JUAN VELASCO ALVARADO DEL CASERIO YANASARA, DISTRITO DE HUAMACHUCO,  PROVINCIA DE SANCHEZ CARRION – LA LIBERTAD</dc:title>
  <dc:creator>CONTAB</dc:creator>
  <cp:lastModifiedBy>PAOLO NAVARRETE</cp:lastModifiedBy>
  <cp:revision>72</cp:revision>
  <cp:lastPrinted>2015-07-31T15:36:06Z</cp:lastPrinted>
  <dcterms:created xsi:type="dcterms:W3CDTF">2011-11-03T14:32:53Z</dcterms:created>
  <dcterms:modified xsi:type="dcterms:W3CDTF">2023-06-12T19:54:02Z</dcterms:modified>
</cp:coreProperties>
</file>